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64801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6"/>
    <p:restoredTop sz="94623"/>
  </p:normalViewPr>
  <p:slideViewPr>
    <p:cSldViewPr snapToGrid="0" snapToObjects="1">
      <p:cViewPr>
        <p:scale>
          <a:sx n="146" d="100"/>
          <a:sy n="146" d="100"/>
        </p:scale>
        <p:origin x="14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589241"/>
            <a:ext cx="4860131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1891070"/>
            <a:ext cx="4860131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3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191691"/>
            <a:ext cx="1397288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191691"/>
            <a:ext cx="4110861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7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897613"/>
            <a:ext cx="5589151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2409468"/>
            <a:ext cx="5589151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7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958453"/>
            <a:ext cx="2754074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958453"/>
            <a:ext cx="2754074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2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191691"/>
            <a:ext cx="5589151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882610"/>
            <a:ext cx="274141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1315164"/>
            <a:ext cx="274141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882610"/>
            <a:ext cx="275491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315164"/>
            <a:ext cx="275491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7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40030"/>
            <a:ext cx="209002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518398"/>
            <a:ext cx="3280589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080135"/>
            <a:ext cx="209002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1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40030"/>
            <a:ext cx="209002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518398"/>
            <a:ext cx="3280589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080135"/>
            <a:ext cx="209002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3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191691"/>
            <a:ext cx="5589151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958453"/>
            <a:ext cx="5589151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3337084"/>
            <a:ext cx="145803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EFEF2-41FF-6B4A-A6E2-DA6A62DA436E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3337084"/>
            <a:ext cx="218705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3337084"/>
            <a:ext cx="145803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84B98-3B01-2342-A41D-E33BF5594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5D6E65-A49C-E24C-B0ED-54DF69523C47}"/>
              </a:ext>
            </a:extLst>
          </p:cNvPr>
          <p:cNvSpPr/>
          <p:nvPr/>
        </p:nvSpPr>
        <p:spPr>
          <a:xfrm rot="20190025" flipH="1">
            <a:off x="1932120" y="2025322"/>
            <a:ext cx="2258362" cy="4125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36296E-CEA8-6843-AD4E-96B01383A90B}"/>
              </a:ext>
            </a:extLst>
          </p:cNvPr>
          <p:cNvSpPr/>
          <p:nvPr/>
        </p:nvSpPr>
        <p:spPr>
          <a:xfrm rot="1409975">
            <a:off x="1932120" y="1162592"/>
            <a:ext cx="2258362" cy="4125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C73786-06AC-644E-AF50-A17F02AFF578}"/>
              </a:ext>
            </a:extLst>
          </p:cNvPr>
          <p:cNvSpPr/>
          <p:nvPr/>
        </p:nvSpPr>
        <p:spPr>
          <a:xfrm>
            <a:off x="1869642" y="711476"/>
            <a:ext cx="575794" cy="5757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4B51BF-5D08-B549-8317-4BB23F6C275B}"/>
              </a:ext>
            </a:extLst>
          </p:cNvPr>
          <p:cNvSpPr/>
          <p:nvPr/>
        </p:nvSpPr>
        <p:spPr>
          <a:xfrm>
            <a:off x="1869642" y="2313182"/>
            <a:ext cx="575794" cy="5757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5D58A6-863A-A741-9079-397006CEE472}"/>
              </a:ext>
            </a:extLst>
          </p:cNvPr>
          <p:cNvSpPr/>
          <p:nvPr/>
        </p:nvSpPr>
        <p:spPr>
          <a:xfrm rot="2700000">
            <a:off x="3833646" y="1554076"/>
            <a:ext cx="499918" cy="49230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571725E-EA6D-DC43-B694-D62A311072EE}"/>
              </a:ext>
            </a:extLst>
          </p:cNvPr>
          <p:cNvSpPr/>
          <p:nvPr/>
        </p:nvSpPr>
        <p:spPr>
          <a:xfrm rot="20220000">
            <a:off x="2528568" y="2070502"/>
            <a:ext cx="1155350" cy="284618"/>
          </a:xfrm>
          <a:prstGeom prst="rightArrow">
            <a:avLst>
              <a:gd name="adj1" fmla="val 12659"/>
              <a:gd name="adj2" fmla="val 703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D6FF373-7957-A748-B487-1433ED142E30}"/>
              </a:ext>
            </a:extLst>
          </p:cNvPr>
          <p:cNvSpPr/>
          <p:nvPr/>
        </p:nvSpPr>
        <p:spPr>
          <a:xfrm rot="1395148">
            <a:off x="2528568" y="1235510"/>
            <a:ext cx="1155350" cy="284618"/>
          </a:xfrm>
          <a:prstGeom prst="rightArrow">
            <a:avLst>
              <a:gd name="adj1" fmla="val 12659"/>
              <a:gd name="adj2" fmla="val 703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54121-4DEE-F24A-884D-D211B8FD666D}"/>
              </a:ext>
            </a:extLst>
          </p:cNvPr>
          <p:cNvSpPr txBox="1"/>
          <p:nvPr/>
        </p:nvSpPr>
        <p:spPr>
          <a:xfrm>
            <a:off x="2947105" y="1055041"/>
            <a:ext cx="353252" cy="68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38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B34F95-6485-A244-A119-A80C0B958661}"/>
              </a:ext>
            </a:extLst>
          </p:cNvPr>
          <p:cNvSpPr txBox="1"/>
          <p:nvPr/>
        </p:nvSpPr>
        <p:spPr>
          <a:xfrm>
            <a:off x="2947105" y="1958381"/>
            <a:ext cx="353252" cy="68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38" dirty="0"/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0DB33C-3B71-8349-A633-AF3E870C761E}"/>
              </a:ext>
            </a:extLst>
          </p:cNvPr>
          <p:cNvCxnSpPr>
            <a:cxnSpLocks/>
          </p:cNvCxnSpPr>
          <p:nvPr/>
        </p:nvCxnSpPr>
        <p:spPr>
          <a:xfrm flipV="1">
            <a:off x="-608034" y="1055041"/>
            <a:ext cx="459124" cy="23222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CAF077-4E14-524F-B44F-D8384AA3A412}"/>
              </a:ext>
            </a:extLst>
          </p:cNvPr>
          <p:cNvCxnSpPr>
            <a:cxnSpLocks/>
          </p:cNvCxnSpPr>
          <p:nvPr/>
        </p:nvCxnSpPr>
        <p:spPr>
          <a:xfrm>
            <a:off x="-563246" y="1682682"/>
            <a:ext cx="472520" cy="69313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13AF57-0C19-9740-807B-D8D35889B1DC}"/>
              </a:ext>
            </a:extLst>
          </p:cNvPr>
          <p:cNvSpPr txBox="1"/>
          <p:nvPr/>
        </p:nvSpPr>
        <p:spPr>
          <a:xfrm>
            <a:off x="4176226" y="2062845"/>
            <a:ext cx="135881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>
                <a:solidFill>
                  <a:schemeClr val="accent1"/>
                </a:solidFill>
              </a:rPr>
              <a:t>Target component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B44AA4-53F5-1C4A-B7EF-ABA1240E20AD}"/>
              </a:ext>
            </a:extLst>
          </p:cNvPr>
          <p:cNvCxnSpPr>
            <a:cxnSpLocks/>
          </p:cNvCxnSpPr>
          <p:nvPr/>
        </p:nvCxnSpPr>
        <p:spPr>
          <a:xfrm>
            <a:off x="4368252" y="1958383"/>
            <a:ext cx="164730" cy="1193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8058A2-029F-944C-A1BF-CC52E0417C54}"/>
              </a:ext>
            </a:extLst>
          </p:cNvPr>
          <p:cNvSpPr txBox="1"/>
          <p:nvPr/>
        </p:nvSpPr>
        <p:spPr>
          <a:xfrm>
            <a:off x="1018702" y="1277614"/>
            <a:ext cx="1323538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80" dirty="0">
                <a:solidFill>
                  <a:schemeClr val="accent1"/>
                </a:solidFill>
              </a:rPr>
              <a:t>Control components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C2D989-1AF4-6043-9491-F5C2C2586032}"/>
              </a:ext>
            </a:extLst>
          </p:cNvPr>
          <p:cNvCxnSpPr>
            <a:cxnSpLocks/>
          </p:cNvCxnSpPr>
          <p:nvPr/>
        </p:nvCxnSpPr>
        <p:spPr>
          <a:xfrm flipV="1">
            <a:off x="3240088" y="1105661"/>
            <a:ext cx="843518" cy="9386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2A4C9B-B61F-5046-BE5D-7C77C9F4AB4D}"/>
              </a:ext>
            </a:extLst>
          </p:cNvPr>
          <p:cNvCxnSpPr>
            <a:cxnSpLocks/>
          </p:cNvCxnSpPr>
          <p:nvPr/>
        </p:nvCxnSpPr>
        <p:spPr>
          <a:xfrm flipV="1">
            <a:off x="3240088" y="999371"/>
            <a:ext cx="781050" cy="2125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78D891-8A40-654A-B240-3A871C60E575}"/>
              </a:ext>
            </a:extLst>
          </p:cNvPr>
          <p:cNvSpPr txBox="1"/>
          <p:nvPr/>
        </p:nvSpPr>
        <p:spPr>
          <a:xfrm>
            <a:off x="4083606" y="876203"/>
            <a:ext cx="1141386" cy="68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80" dirty="0">
                <a:solidFill>
                  <a:schemeClr val="accent1"/>
                </a:solidFill>
              </a:rPr>
              <a:t>Potential causal connections</a:t>
            </a:r>
          </a:p>
        </p:txBody>
      </p:sp>
    </p:spTree>
    <p:extLst>
      <p:ext uri="{BB962C8B-B14F-4D97-AF65-F5344CB8AC3E}">
        <p14:creationId xmlns:p14="http://schemas.microsoft.com/office/powerpoint/2010/main" val="334764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51A4BC-46D4-9946-89C6-6A9E82DB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r="15477"/>
          <a:stretch/>
        </p:blipFill>
        <p:spPr>
          <a:xfrm>
            <a:off x="1557156" y="0"/>
            <a:ext cx="2962656" cy="195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1DA54-7DE6-4944-8C41-9313D9C52978}"/>
              </a:ext>
            </a:extLst>
          </p:cNvPr>
          <p:cNvSpPr txBox="1"/>
          <p:nvPr/>
        </p:nvSpPr>
        <p:spPr>
          <a:xfrm>
            <a:off x="1098900" y="1401459"/>
            <a:ext cx="428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4999"/>
                </a:solidFill>
              </a:rPr>
              <a:t>Unconnected control components have no impact on the target component</a:t>
            </a:r>
          </a:p>
        </p:txBody>
      </p:sp>
    </p:spTree>
    <p:extLst>
      <p:ext uri="{BB962C8B-B14F-4D97-AF65-F5344CB8AC3E}">
        <p14:creationId xmlns:p14="http://schemas.microsoft.com/office/powerpoint/2010/main" val="107820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07F80-655C-2D43-9441-222A7624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73" y="685061"/>
            <a:ext cx="2635032" cy="173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F5919-DFB9-7145-87A7-F6A26A47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9" y="1908306"/>
            <a:ext cx="127884" cy="19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FE5F-8C0C-B240-8F58-0ABC4258A448}"/>
              </a:ext>
            </a:extLst>
          </p:cNvPr>
          <p:cNvSpPr txBox="1"/>
          <p:nvPr/>
        </p:nvSpPr>
        <p:spPr>
          <a:xfrm>
            <a:off x="1393967" y="2495791"/>
            <a:ext cx="1427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Click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once:</a:t>
            </a:r>
          </a:p>
          <a:p>
            <a:r>
              <a:rPr lang="en-US" altLang="zh-CN" sz="800" b="1" dirty="0"/>
              <a:t>Generate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connection</a:t>
            </a:r>
            <a:r>
              <a:rPr lang="zh-CN" altLang="en-US" sz="800" b="1" dirty="0"/>
              <a:t> </a:t>
            </a:r>
            <a:endParaRPr lang="en-US" altLang="zh-CN" sz="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70892A-F825-EE4E-B1F9-F04DD24AC8BE}"/>
              </a:ext>
            </a:extLst>
          </p:cNvPr>
          <p:cNvSpPr/>
          <p:nvPr/>
        </p:nvSpPr>
        <p:spPr>
          <a:xfrm flipH="1">
            <a:off x="1679193" y="2754231"/>
            <a:ext cx="757980" cy="258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2C9B7A3-59B0-6B4A-8B1E-01239557B7A0}"/>
              </a:ext>
            </a:extLst>
          </p:cNvPr>
          <p:cNvSpPr/>
          <p:nvPr/>
        </p:nvSpPr>
        <p:spPr>
          <a:xfrm rot="29975">
            <a:off x="1864296" y="2783524"/>
            <a:ext cx="387774" cy="196938"/>
          </a:xfrm>
          <a:prstGeom prst="rightArrow">
            <a:avLst>
              <a:gd name="adj1" fmla="val 12659"/>
              <a:gd name="adj2" fmla="val 70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CF2BB-77C1-1A44-AEF2-32833A12B456}"/>
              </a:ext>
            </a:extLst>
          </p:cNvPr>
          <p:cNvSpPr txBox="1"/>
          <p:nvPr/>
        </p:nvSpPr>
        <p:spPr>
          <a:xfrm>
            <a:off x="2390998" y="2495791"/>
            <a:ext cx="1589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Click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twice:</a:t>
            </a:r>
          </a:p>
          <a:p>
            <a:r>
              <a:rPr lang="en-US" altLang="zh-CN" sz="800" b="1" dirty="0"/>
              <a:t>Preventative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connection</a:t>
            </a:r>
            <a:r>
              <a:rPr lang="zh-CN" altLang="en-US" sz="800" b="1" dirty="0"/>
              <a:t> </a:t>
            </a:r>
            <a:endParaRPr lang="en-US" altLang="zh-CN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8C549-303F-B24C-B59E-2AF3F8FE6615}"/>
              </a:ext>
            </a:extLst>
          </p:cNvPr>
          <p:cNvSpPr/>
          <p:nvPr/>
        </p:nvSpPr>
        <p:spPr>
          <a:xfrm flipH="1">
            <a:off x="2770535" y="2754231"/>
            <a:ext cx="757980" cy="258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1C36333-097E-FB4C-B632-5F2C73EB2AF6}"/>
              </a:ext>
            </a:extLst>
          </p:cNvPr>
          <p:cNvSpPr/>
          <p:nvPr/>
        </p:nvSpPr>
        <p:spPr>
          <a:xfrm rot="29975">
            <a:off x="2955640" y="2783524"/>
            <a:ext cx="387774" cy="196938"/>
          </a:xfrm>
          <a:prstGeom prst="rightArrow">
            <a:avLst>
              <a:gd name="adj1" fmla="val 12659"/>
              <a:gd name="adj2" fmla="val 703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D01A8-26BF-2243-ADCD-B8282E82A5DE}"/>
              </a:ext>
            </a:extLst>
          </p:cNvPr>
          <p:cNvSpPr txBox="1"/>
          <p:nvPr/>
        </p:nvSpPr>
        <p:spPr>
          <a:xfrm>
            <a:off x="3679303" y="2495791"/>
            <a:ext cx="118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/>
              <a:t>Click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three times/No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click:</a:t>
            </a:r>
          </a:p>
          <a:p>
            <a:pPr algn="ctr"/>
            <a:r>
              <a:rPr lang="en-US" altLang="zh-CN" sz="800" b="1" dirty="0"/>
              <a:t>Non-causal</a:t>
            </a:r>
            <a:r>
              <a:rPr lang="zh-CN" altLang="en-US" sz="800" b="1" dirty="0"/>
              <a:t> </a:t>
            </a:r>
            <a:r>
              <a:rPr lang="en-US" altLang="zh-CN" sz="800" b="1" dirty="0"/>
              <a:t>connection</a:t>
            </a:r>
            <a:r>
              <a:rPr lang="zh-CN" altLang="en-US" sz="800" b="1" dirty="0"/>
              <a:t> </a:t>
            </a:r>
            <a:endParaRPr lang="en-US" altLang="zh-CN" sz="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0FA46-6497-7C4C-9BDB-5A04D6800180}"/>
              </a:ext>
            </a:extLst>
          </p:cNvPr>
          <p:cNvSpPr/>
          <p:nvPr/>
        </p:nvSpPr>
        <p:spPr>
          <a:xfrm flipH="1">
            <a:off x="3893669" y="2754231"/>
            <a:ext cx="757980" cy="258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</p:spTree>
    <p:extLst>
      <p:ext uri="{BB962C8B-B14F-4D97-AF65-F5344CB8AC3E}">
        <p14:creationId xmlns:p14="http://schemas.microsoft.com/office/powerpoint/2010/main" val="377075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00D6A-F05C-7247-AEEF-99ED0488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941" y="0"/>
            <a:ext cx="5625703" cy="360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E4493-66E7-A943-9C1A-78926EA0D6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95" b="96000" l="2442" r="98256">
                        <a14:foregroundMark x1="82791" y1="22316" x2="82791" y2="22316"/>
                        <a14:foregroundMark x1="18721" y1="26316" x2="18721" y2="26316"/>
                        <a14:foregroundMark x1="24070" y1="21684" x2="9186" y2="38421"/>
                        <a14:foregroundMark x1="9186" y1="38421" x2="9186" y2="38526"/>
                        <a14:foregroundMark x1="82791" y1="21158" x2="56395" y2="10105"/>
                        <a14:foregroundMark x1="56395" y1="10105" x2="31628" y2="14000"/>
                        <a14:foregroundMark x1="31628" y1="14000" x2="14186" y2="28526"/>
                        <a14:foregroundMark x1="14186" y1="28526" x2="5581" y2="48842"/>
                        <a14:foregroundMark x1="5581" y1="48842" x2="11628" y2="70105"/>
                        <a14:foregroundMark x1="11628" y1="70105" x2="30814" y2="85684"/>
                        <a14:foregroundMark x1="30814" y1="85684" x2="51977" y2="94316"/>
                        <a14:foregroundMark x1="51977" y1="94316" x2="52209" y2="94632"/>
                        <a14:foregroundMark x1="10349" y1="42526" x2="2558" y2="68316"/>
                        <a14:foregroundMark x1="2558" y1="68316" x2="4302" y2="74947"/>
                        <a14:foregroundMark x1="17558" y1="80105" x2="14535" y2="30947"/>
                        <a14:foregroundMark x1="14535" y1="30947" x2="5116" y2="71158"/>
                        <a14:foregroundMark x1="5116" y1="71158" x2="18023" y2="91263"/>
                        <a14:foregroundMark x1="18023" y1="91263" x2="36860" y2="14632"/>
                        <a14:foregroundMark x1="36860" y1="14632" x2="45698" y2="74105"/>
                        <a14:foregroundMark x1="45698" y1="74105" x2="43023" y2="52526"/>
                        <a14:foregroundMark x1="43023" y1="52526" x2="42209" y2="79579"/>
                        <a14:foregroundMark x1="42209" y1="79579" x2="20349" y2="70737"/>
                        <a14:foregroundMark x1="20349" y1="70737" x2="18721" y2="46316"/>
                        <a14:foregroundMark x1="18721" y1="46316" x2="35698" y2="30211"/>
                        <a14:foregroundMark x1="35698" y1="30211" x2="98953" y2="20947"/>
                        <a14:foregroundMark x1="98953" y1="20947" x2="73372" y2="11158"/>
                        <a14:foregroundMark x1="73372" y1="11158" x2="49302" y2="10947"/>
                        <a14:foregroundMark x1="49302" y1="10947" x2="79419" y2="21368"/>
                        <a14:foregroundMark x1="79419" y1="21368" x2="59884" y2="10105"/>
                        <a14:foregroundMark x1="59884" y1="10105" x2="85116" y2="5579"/>
                        <a14:foregroundMark x1="85116" y1="5579" x2="13488" y2="15789"/>
                        <a14:foregroundMark x1="13488" y1="15789" x2="49535" y2="27474"/>
                        <a14:foregroundMark x1="49535" y1="27474" x2="73372" y2="27474"/>
                        <a14:foregroundMark x1="73372" y1="27474" x2="39767" y2="25158"/>
                        <a14:foregroundMark x1="39767" y1="25158" x2="63488" y2="18632"/>
                        <a14:foregroundMark x1="63488" y1="18632" x2="36744" y2="27579"/>
                        <a14:foregroundMark x1="36744" y1="27579" x2="77674" y2="27053"/>
                        <a14:foregroundMark x1="77674" y1="27053" x2="49070" y2="28211"/>
                        <a14:foregroundMark x1="49070" y1="28211" x2="78721" y2="19474"/>
                        <a14:foregroundMark x1="78721" y1="19474" x2="50465" y2="31684"/>
                        <a14:foregroundMark x1="50465" y1="31684" x2="96512" y2="12526"/>
                        <a14:foregroundMark x1="96512" y1="12526" x2="6860" y2="26947"/>
                        <a14:foregroundMark x1="6860" y1="26947" x2="35698" y2="16947"/>
                        <a14:foregroundMark x1="35698" y1="16947" x2="15233" y2="27474"/>
                        <a14:foregroundMark x1="15233" y1="27474" x2="59884" y2="11684"/>
                        <a14:foregroundMark x1="59884" y1="11684" x2="4419" y2="26842"/>
                        <a14:foregroundMark x1="4419" y1="26842" x2="43372" y2="14421"/>
                        <a14:foregroundMark x1="43372" y1="14421" x2="15814" y2="30947"/>
                        <a14:foregroundMark x1="15814" y1="30947" x2="6628" y2="58947"/>
                        <a14:foregroundMark x1="6628" y1="58947" x2="12209" y2="82842"/>
                        <a14:foregroundMark x1="12209" y1="82842" x2="35233" y2="79474"/>
                        <a14:foregroundMark x1="35233" y1="79474" x2="53605" y2="93895"/>
                        <a14:foregroundMark x1="53605" y1="93895" x2="54070" y2="93474"/>
                        <a14:foregroundMark x1="65465" y1="39684" x2="86395" y2="24421"/>
                        <a14:foregroundMark x1="86395" y1="24421" x2="98372" y2="5895"/>
                        <a14:foregroundMark x1="98372" y1="5895" x2="63140" y2="24421"/>
                        <a14:foregroundMark x1="63140" y1="24421" x2="84651" y2="16947"/>
                        <a14:foregroundMark x1="84651" y1="16947" x2="24070" y2="31368"/>
                        <a14:foregroundMark x1="24070" y1="31368" x2="58372" y2="10526"/>
                        <a14:foregroundMark x1="58372" y1="10526" x2="20930" y2="30842"/>
                        <a14:foregroundMark x1="20930" y1="30842" x2="55698" y2="10000"/>
                        <a14:foregroundMark x1="55698" y1="10000" x2="12326" y2="30000"/>
                        <a14:foregroundMark x1="12326" y1="30000" x2="6860" y2="64000"/>
                        <a14:foregroundMark x1="6860" y1="64000" x2="21744" y2="91158"/>
                        <a14:foregroundMark x1="18721" y1="95789" x2="26512" y2="60211"/>
                        <a14:foregroundMark x1="26512" y1="60211" x2="26977" y2="96000"/>
                        <a14:foregroundMark x1="26977" y1="96000" x2="18140" y2="75895"/>
                        <a14:foregroundMark x1="18140" y1="75895" x2="17093" y2="34526"/>
                        <a14:foregroundMark x1="17093" y1="34526" x2="22558" y2="56421"/>
                        <a14:foregroundMark x1="22558" y1="56421" x2="39419" y2="81474"/>
                        <a14:foregroundMark x1="39419" y1="81474" x2="36977" y2="33263"/>
                        <a14:foregroundMark x1="36977" y1="33263" x2="47674" y2="78421"/>
                        <a14:foregroundMark x1="46846" y1="73536" x2="39535" y2="30421"/>
                        <a14:foregroundMark x1="47674" y1="78421" x2="46865" y2="73647"/>
                        <a14:foregroundMark x1="47652" y1="58764" x2="49302" y2="64526"/>
                        <a14:foregroundMark x1="39535" y1="30421" x2="47235" y2="57307"/>
                        <a14:backgroundMark x1="90581" y1="48947" x2="98372" y2="77368"/>
                        <a14:backgroundMark x1="98372" y1="77368" x2="92674" y2="51684"/>
                        <a14:backgroundMark x1="92674" y1="51684" x2="99535" y2="71474"/>
                        <a14:backgroundMark x1="91163" y1="56421" x2="89535" y2="33474"/>
                        <a14:backgroundMark x1="89535" y1="33474" x2="90349" y2="79474"/>
                        <a14:backgroundMark x1="90349" y1="79474" x2="96860" y2="56632"/>
                        <a14:backgroundMark x1="96860" y1="56632" x2="88721" y2="77263"/>
                        <a14:backgroundMark x1="88721" y1="77263" x2="89070" y2="53368"/>
                        <a14:backgroundMark x1="89070" y1="53368" x2="93023" y2="77158"/>
                        <a14:backgroundMark x1="93023" y1="77158" x2="80465" y2="78947"/>
                        <a14:backgroundMark x1="79767" y1="57053" x2="98953" y2="46316"/>
                        <a14:backgroundMark x1="83837" y1="54105" x2="98953" y2="49263"/>
                        <a14:backgroundMark x1="68721" y1="49263" x2="92907" y2="50211"/>
                        <a14:backgroundMark x1="70698" y1="64842" x2="86860" y2="41474"/>
                        <a14:backgroundMark x1="47442" y1="57053" x2="72791" y2="62000"/>
                        <a14:backgroundMark x1="47442" y1="67789" x2="60581" y2="69789"/>
                        <a14:backgroundMark x1="48488" y1="72632" x2="57558" y2="84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84755" y="1149181"/>
            <a:ext cx="1257628" cy="1302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1CE2F-B918-B44C-A274-9649277BC081}"/>
              </a:ext>
            </a:extLst>
          </p:cNvPr>
          <p:cNvSpPr txBox="1"/>
          <p:nvPr/>
        </p:nvSpPr>
        <p:spPr>
          <a:xfrm>
            <a:off x="4517084" y="625961"/>
            <a:ext cx="162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D4999"/>
                </a:solidFill>
              </a:rPr>
              <a:t>5 seconds</a:t>
            </a:r>
          </a:p>
        </p:txBody>
      </p:sp>
    </p:spTree>
    <p:extLst>
      <p:ext uri="{BB962C8B-B14F-4D97-AF65-F5344CB8AC3E}">
        <p14:creationId xmlns:p14="http://schemas.microsoft.com/office/powerpoint/2010/main" val="374370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00D6A-F05C-7247-AEEF-99ED0488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941" y="0"/>
            <a:ext cx="5625703" cy="3600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1CE2F-B918-B44C-A274-9649277BC081}"/>
              </a:ext>
            </a:extLst>
          </p:cNvPr>
          <p:cNvSpPr txBox="1"/>
          <p:nvPr/>
        </p:nvSpPr>
        <p:spPr>
          <a:xfrm>
            <a:off x="4609856" y="739523"/>
            <a:ext cx="141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D4999"/>
                </a:solidFill>
              </a:rPr>
              <a:t> random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649A5D-D45E-3C48-9AB4-DF2FF8358634}"/>
              </a:ext>
            </a:extLst>
          </p:cNvPr>
          <p:cNvCxnSpPr>
            <a:cxnSpLocks/>
          </p:cNvCxnSpPr>
          <p:nvPr/>
        </p:nvCxnSpPr>
        <p:spPr>
          <a:xfrm flipH="1">
            <a:off x="4194867" y="444137"/>
            <a:ext cx="829979" cy="818606"/>
          </a:xfrm>
          <a:prstGeom prst="straightConnector1">
            <a:avLst/>
          </a:prstGeom>
          <a:ln w="38100">
            <a:solidFill>
              <a:srgbClr val="1D4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8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8CCA3-7D51-6F47-9460-AECE1A4D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2" y="1560853"/>
            <a:ext cx="3592513" cy="185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6FE4A7-3E27-984A-9957-457235DC2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35"/>
          <a:stretch/>
        </p:blipFill>
        <p:spPr>
          <a:xfrm>
            <a:off x="0" y="1559486"/>
            <a:ext cx="3221423" cy="1918279"/>
          </a:xfrm>
          <a:prstGeom prst="rect">
            <a:avLst/>
          </a:prstGeom>
        </p:spPr>
      </p:pic>
      <p:sp>
        <p:nvSpPr>
          <p:cNvPr id="10" name="Circular Arrow 9">
            <a:extLst>
              <a:ext uri="{FF2B5EF4-FFF2-40B4-BE49-F238E27FC236}">
                <a16:creationId xmlns:a16="http://schemas.microsoft.com/office/drawing/2014/main" id="{1AA12B7E-191B-E641-8F98-31A088E597F6}"/>
              </a:ext>
            </a:extLst>
          </p:cNvPr>
          <p:cNvSpPr/>
          <p:nvPr/>
        </p:nvSpPr>
        <p:spPr>
          <a:xfrm>
            <a:off x="1189830" y="1098269"/>
            <a:ext cx="3788569" cy="2781300"/>
          </a:xfrm>
          <a:prstGeom prst="circularArrow">
            <a:avLst>
              <a:gd name="adj1" fmla="val 3260"/>
              <a:gd name="adj2" fmla="val 468031"/>
              <a:gd name="adj3" fmla="val 20259844"/>
              <a:gd name="adj4" fmla="val 11953135"/>
              <a:gd name="adj5" fmla="val 10868"/>
            </a:avLst>
          </a:prstGeom>
          <a:solidFill>
            <a:srgbClr val="1D4999"/>
          </a:solidFill>
          <a:ln>
            <a:solidFill>
              <a:srgbClr val="1D4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499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EF205-C439-B34C-BCE7-E765E0CB5CA6}"/>
              </a:ext>
            </a:extLst>
          </p:cNvPr>
          <p:cNvSpPr txBox="1"/>
          <p:nvPr/>
        </p:nvSpPr>
        <p:spPr>
          <a:xfrm>
            <a:off x="2608663" y="713620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D4999"/>
                </a:solidFill>
              </a:rPr>
              <a:t>1.5s</a:t>
            </a:r>
          </a:p>
        </p:txBody>
      </p:sp>
    </p:spTree>
    <p:extLst>
      <p:ext uri="{BB962C8B-B14F-4D97-AF65-F5344CB8AC3E}">
        <p14:creationId xmlns:p14="http://schemas.microsoft.com/office/powerpoint/2010/main" val="14711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FC08A6-7991-7747-A702-D53717BE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4" r="13245"/>
          <a:stretch/>
        </p:blipFill>
        <p:spPr>
          <a:xfrm>
            <a:off x="4294083" y="1801845"/>
            <a:ext cx="1910942" cy="139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EF205-C439-B34C-BCE7-E765E0CB5CA6}"/>
              </a:ext>
            </a:extLst>
          </p:cNvPr>
          <p:cNvSpPr txBox="1"/>
          <p:nvPr/>
        </p:nvSpPr>
        <p:spPr>
          <a:xfrm>
            <a:off x="2940165" y="483686"/>
            <a:ext cx="599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D4999"/>
                </a:solidFill>
              </a:rPr>
              <a:t>3s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ACBA6-C1C9-0944-9E9E-A989C32C0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8" r="15053"/>
          <a:stretch/>
        </p:blipFill>
        <p:spPr>
          <a:xfrm>
            <a:off x="2240519" y="1800224"/>
            <a:ext cx="1958344" cy="13931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4778F2-2DBE-7744-B9C4-DB7AE3F8B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3" r="15003"/>
          <a:stretch/>
        </p:blipFill>
        <p:spPr>
          <a:xfrm>
            <a:off x="139137" y="1800225"/>
            <a:ext cx="2101382" cy="1393133"/>
          </a:xfrm>
          <a:prstGeom prst="rect">
            <a:avLst/>
          </a:prstGeom>
        </p:spPr>
      </p:pic>
      <p:sp>
        <p:nvSpPr>
          <p:cNvPr id="10" name="Circular Arrow 9">
            <a:extLst>
              <a:ext uri="{FF2B5EF4-FFF2-40B4-BE49-F238E27FC236}">
                <a16:creationId xmlns:a16="http://schemas.microsoft.com/office/drawing/2014/main" id="{1AA12B7E-191B-E641-8F98-31A088E597F6}"/>
              </a:ext>
            </a:extLst>
          </p:cNvPr>
          <p:cNvSpPr/>
          <p:nvPr/>
        </p:nvSpPr>
        <p:spPr>
          <a:xfrm>
            <a:off x="819228" y="1106140"/>
            <a:ext cx="4752516" cy="2781300"/>
          </a:xfrm>
          <a:prstGeom prst="circularArrow">
            <a:avLst>
              <a:gd name="adj1" fmla="val 3260"/>
              <a:gd name="adj2" fmla="val 468031"/>
              <a:gd name="adj3" fmla="val 20259844"/>
              <a:gd name="adj4" fmla="val 11953135"/>
              <a:gd name="adj5" fmla="val 10868"/>
            </a:avLst>
          </a:prstGeom>
          <a:solidFill>
            <a:srgbClr val="1D4999"/>
          </a:solidFill>
          <a:ln>
            <a:solidFill>
              <a:srgbClr val="1D4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4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91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B073A8-3EDF-6C47-B2CB-863A39798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5" r="11071"/>
          <a:stretch/>
        </p:blipFill>
        <p:spPr>
          <a:xfrm>
            <a:off x="3240087" y="1306210"/>
            <a:ext cx="2761615" cy="195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C26B2-CC4C-EA41-AB79-B104D08B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" r="15477"/>
          <a:stretch/>
        </p:blipFill>
        <p:spPr>
          <a:xfrm>
            <a:off x="198619" y="1306210"/>
            <a:ext cx="2962656" cy="195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22CE5-0CF5-C547-9931-35731830DC89}"/>
              </a:ext>
            </a:extLst>
          </p:cNvPr>
          <p:cNvSpPr txBox="1"/>
          <p:nvPr/>
        </p:nvSpPr>
        <p:spPr>
          <a:xfrm>
            <a:off x="198619" y="336302"/>
            <a:ext cx="6000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D4999"/>
                </a:solidFill>
              </a:rPr>
              <a:t>Cannot affect the activation of the target component</a:t>
            </a:r>
          </a:p>
        </p:txBody>
      </p:sp>
    </p:spTree>
    <p:extLst>
      <p:ext uri="{BB962C8B-B14F-4D97-AF65-F5344CB8AC3E}">
        <p14:creationId xmlns:p14="http://schemas.microsoft.com/office/powerpoint/2010/main" val="398344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6439F-C59D-9C4D-8587-F3C680F8A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5"/>
          <a:stretch/>
        </p:blipFill>
        <p:spPr>
          <a:xfrm>
            <a:off x="1116826" y="156476"/>
            <a:ext cx="3504036" cy="2086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E365A8-C82D-B44B-A79D-99510446F88C}"/>
              </a:ext>
            </a:extLst>
          </p:cNvPr>
          <p:cNvCxnSpPr>
            <a:cxnSpLocks/>
          </p:cNvCxnSpPr>
          <p:nvPr/>
        </p:nvCxnSpPr>
        <p:spPr>
          <a:xfrm>
            <a:off x="1285644" y="2317411"/>
            <a:ext cx="340501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5B98CB-5CC3-9E4F-85D4-B209901C05AD}"/>
              </a:ext>
            </a:extLst>
          </p:cNvPr>
          <p:cNvSpPr txBox="1"/>
          <p:nvPr/>
        </p:nvSpPr>
        <p:spPr>
          <a:xfrm>
            <a:off x="4383527" y="237083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D4999"/>
                </a:solidFill>
              </a:rPr>
              <a:t>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7372D1-75B9-A04B-8E08-3D2D26C04C9F}"/>
              </a:ext>
            </a:extLst>
          </p:cNvPr>
          <p:cNvSpPr/>
          <p:nvPr/>
        </p:nvSpPr>
        <p:spPr>
          <a:xfrm>
            <a:off x="1967248" y="2148203"/>
            <a:ext cx="314167" cy="3237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FB616D-4E01-D44B-856A-1A83560AB17D}"/>
              </a:ext>
            </a:extLst>
          </p:cNvPr>
          <p:cNvSpPr/>
          <p:nvPr/>
        </p:nvSpPr>
        <p:spPr>
          <a:xfrm rot="2700000">
            <a:off x="3821547" y="2187314"/>
            <a:ext cx="262101" cy="260196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92B78-2762-4D47-8463-08E3D83BF107}"/>
              </a:ext>
            </a:extLst>
          </p:cNvPr>
          <p:cNvSpPr txBox="1"/>
          <p:nvPr/>
        </p:nvSpPr>
        <p:spPr>
          <a:xfrm>
            <a:off x="1739574" y="2938530"/>
            <a:ext cx="249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D4999"/>
                </a:solidFill>
              </a:rPr>
              <a:t>around 1.5 seconds later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760A2C0F-6BFD-6147-8421-0936054B9845}"/>
              </a:ext>
            </a:extLst>
          </p:cNvPr>
          <p:cNvSpPr/>
          <p:nvPr/>
        </p:nvSpPr>
        <p:spPr>
          <a:xfrm rot="5400000">
            <a:off x="2938328" y="1832192"/>
            <a:ext cx="176970" cy="1851572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AC08BC-6BCF-7342-8ACE-54E6FB44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88104">
            <a:off x="1650180" y="2317932"/>
            <a:ext cx="519355" cy="4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1F8E2B-DF29-5E45-90FD-5CD22902D26D}"/>
              </a:ext>
            </a:extLst>
          </p:cNvPr>
          <p:cNvSpPr/>
          <p:nvPr/>
        </p:nvSpPr>
        <p:spPr>
          <a:xfrm>
            <a:off x="1277172" y="1800225"/>
            <a:ext cx="3570723" cy="957753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533F37-ABE8-3F48-A2A4-1F17F268A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3" r="15003" b="30710"/>
          <a:stretch/>
        </p:blipFill>
        <p:spPr>
          <a:xfrm>
            <a:off x="1314993" y="113972"/>
            <a:ext cx="3107878" cy="14276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E365A8-C82D-B44B-A79D-99510446F88C}"/>
              </a:ext>
            </a:extLst>
          </p:cNvPr>
          <p:cNvCxnSpPr>
            <a:cxnSpLocks/>
          </p:cNvCxnSpPr>
          <p:nvPr/>
        </p:nvCxnSpPr>
        <p:spPr>
          <a:xfrm>
            <a:off x="816896" y="2317411"/>
            <a:ext cx="4386107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5B98CB-5CC3-9E4F-85D4-B209901C05AD}"/>
              </a:ext>
            </a:extLst>
          </p:cNvPr>
          <p:cNvSpPr txBox="1"/>
          <p:nvPr/>
        </p:nvSpPr>
        <p:spPr>
          <a:xfrm>
            <a:off x="4847896" y="23587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D4999"/>
                </a:solidFill>
              </a:rPr>
              <a:t>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7372D1-75B9-A04B-8E08-3D2D26C04C9F}"/>
              </a:ext>
            </a:extLst>
          </p:cNvPr>
          <p:cNvSpPr/>
          <p:nvPr/>
        </p:nvSpPr>
        <p:spPr>
          <a:xfrm>
            <a:off x="1199091" y="2156793"/>
            <a:ext cx="314167" cy="3237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FB616D-4E01-D44B-856A-1A83560AB17D}"/>
              </a:ext>
            </a:extLst>
          </p:cNvPr>
          <p:cNvSpPr/>
          <p:nvPr/>
        </p:nvSpPr>
        <p:spPr>
          <a:xfrm rot="2700000">
            <a:off x="2534049" y="2178722"/>
            <a:ext cx="262101" cy="260196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92B78-2762-4D47-8463-08E3D83BF107}"/>
              </a:ext>
            </a:extLst>
          </p:cNvPr>
          <p:cNvSpPr txBox="1"/>
          <p:nvPr/>
        </p:nvSpPr>
        <p:spPr>
          <a:xfrm>
            <a:off x="1199091" y="2942639"/>
            <a:ext cx="3671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4999"/>
                </a:solidFill>
              </a:rPr>
              <a:t>There will be no target component’s activation within around 3 seconds 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760A2C0F-6BFD-6147-8421-0936054B9845}"/>
              </a:ext>
            </a:extLst>
          </p:cNvPr>
          <p:cNvSpPr/>
          <p:nvPr/>
        </p:nvSpPr>
        <p:spPr>
          <a:xfrm rot="5400000">
            <a:off x="2960597" y="1023890"/>
            <a:ext cx="218348" cy="350955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AC08BC-6BCF-7342-8ACE-54E6FB44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88104">
            <a:off x="873883" y="2362564"/>
            <a:ext cx="519355" cy="4508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BC4CAD-90D3-6A45-B67C-8F2C5D266624}"/>
              </a:ext>
            </a:extLst>
          </p:cNvPr>
          <p:cNvSpPr/>
          <p:nvPr/>
        </p:nvSpPr>
        <p:spPr>
          <a:xfrm rot="2700000">
            <a:off x="3507275" y="2187312"/>
            <a:ext cx="262101" cy="260196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C04C5-FE91-7E44-A567-91007B75F281}"/>
              </a:ext>
            </a:extLst>
          </p:cNvPr>
          <p:cNvSpPr txBox="1"/>
          <p:nvPr/>
        </p:nvSpPr>
        <p:spPr>
          <a:xfrm>
            <a:off x="2457874" y="1994245"/>
            <a:ext cx="49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FFBAB-AE2A-4C49-B7ED-79C11CC51AA7}"/>
              </a:ext>
            </a:extLst>
          </p:cNvPr>
          <p:cNvSpPr txBox="1"/>
          <p:nvPr/>
        </p:nvSpPr>
        <p:spPr>
          <a:xfrm>
            <a:off x="3407891" y="1995175"/>
            <a:ext cx="49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681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3633</TotalTime>
  <Words>71</Words>
  <Application>Microsoft Macintosh PowerPoint</Application>
  <PresentationFormat>Custom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</dc:creator>
  <cp:lastModifiedBy>trev</cp:lastModifiedBy>
  <cp:revision>45</cp:revision>
  <dcterms:created xsi:type="dcterms:W3CDTF">2019-10-19T13:10:57Z</dcterms:created>
  <dcterms:modified xsi:type="dcterms:W3CDTF">2020-05-18T12:33:53Z</dcterms:modified>
</cp:coreProperties>
</file>